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0" r:id="rId4"/>
  </p:sldMasterIdLst>
  <p:handoutMasterIdLst>
    <p:handoutMasterId r:id="rId12"/>
  </p:handoutMasterIdLst>
  <p:sldIdLst>
    <p:sldId id="288" r:id="rId5"/>
    <p:sldId id="289" r:id="rId6"/>
    <p:sldId id="290" r:id="rId7"/>
    <p:sldId id="291" r:id="rId8"/>
    <p:sldId id="292" r:id="rId9"/>
    <p:sldId id="293" r:id="rId10"/>
    <p:sldId id="294" r:id="rId11"/>
  </p:sldIdLst>
  <p:sldSz cx="7775575" cy="109077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BD876C-31B2-794F-B35D-0C720F695225}" v="3" dt="2021-01-08T14:01:43.9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60"/>
    <p:restoredTop sz="94694"/>
  </p:normalViewPr>
  <p:slideViewPr>
    <p:cSldViewPr snapToGrid="0" snapToObjects="1">
      <p:cViewPr>
        <p:scale>
          <a:sx n="81" d="100"/>
          <a:sy n="81" d="100"/>
        </p:scale>
        <p:origin x="243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0EBD876C-31B2-794F-B35D-0C720F695225}"/>
    <pc:docChg chg="modMainMaster">
      <pc:chgData name="Matthew Curtis" userId="84429868-f237-4f5b-874a-7f2099f8a3f1" providerId="ADAL" clId="{0EBD876C-31B2-794F-B35D-0C720F695225}" dt="2021-01-08T14:01:43.943" v="2"/>
      <pc:docMkLst>
        <pc:docMk/>
      </pc:docMkLst>
      <pc:sldMasterChg chg="setBg modSldLayout">
        <pc:chgData name="Matthew Curtis" userId="84429868-f237-4f5b-874a-7f2099f8a3f1" providerId="ADAL" clId="{0EBD876C-31B2-794F-B35D-0C720F695225}" dt="2021-01-08T14:01:43.943" v="2"/>
        <pc:sldMasterMkLst>
          <pc:docMk/>
          <pc:sldMasterMk cId="369901028" sldId="2147483721"/>
        </pc:sldMasterMkLst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3727397707" sldId="2147483733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785745961" sldId="2147483734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3478804199" sldId="2147483735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1155417754" sldId="2147483736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1224139446" sldId="2147483737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3475790258" sldId="2147483738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706429178" sldId="2147483740"/>
            <pc:sldLayoutMk cId="1823547857" sldId="2147483739"/>
          </pc:sldLayoutMkLst>
        </pc:sldLayoutChg>
      </pc:sldMasterChg>
    </pc:docChg>
  </pc:docChgLst>
  <pc:docChgLst>
    <pc:chgData name="Matthew Curtis" userId="84429868-f237-4f5b-874a-7f2099f8a3f1" providerId="ADAL" clId="{60BA6A93-E10A-7A42-9498-6237EC64272F}"/>
    <pc:docChg chg="modMainMaster">
      <pc:chgData name="Matthew Curtis" userId="84429868-f237-4f5b-874a-7f2099f8a3f1" providerId="ADAL" clId="{60BA6A93-E10A-7A42-9498-6237EC64272F}" dt="2021-01-08T11:41:20.075" v="2"/>
      <pc:docMkLst>
        <pc:docMk/>
      </pc:docMkLst>
      <pc:sldMasterChg chg="setBg modSldLayout">
        <pc:chgData name="Matthew Curtis" userId="84429868-f237-4f5b-874a-7f2099f8a3f1" providerId="ADAL" clId="{60BA6A93-E10A-7A42-9498-6237EC64272F}" dt="2021-01-08T11:41:20.075" v="2"/>
        <pc:sldMasterMkLst>
          <pc:docMk/>
          <pc:sldMasterMk cId="369901028" sldId="2147483721"/>
        </pc:sldMasterMkLst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3727397707" sldId="2147483733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785745961" sldId="2147483734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3478804199" sldId="2147483735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1155417754" sldId="2147483736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1224139446" sldId="2147483737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3475790258" sldId="2147483738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706429178" sldId="2147483740"/>
            <pc:sldLayoutMk cId="1823547857" sldId="2147483739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1/26/21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17662" y="4277941"/>
            <a:ext cx="4140252" cy="5299252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647918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1823084" y="4270983"/>
            <a:ext cx="4129409" cy="5313167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8F18AA2B-9429-C641-AB49-6886932AEAD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BAE9B8DF-A0D1-C04E-A102-D1B9E75453C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4203757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1823084" y="4270983"/>
            <a:ext cx="4129409" cy="5313167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579E4D52-64F8-FA4E-8816-8AFE7A0F44D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A0BFED80-57A2-1149-9D33-578039619A6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01421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1817662" y="4277941"/>
            <a:ext cx="4140252" cy="5299252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47EF9CC3-22D7-B547-A386-1C68ADADAC1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C49EB0CF-EBDF-A34B-976F-554082609C0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900769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1823084" y="4270983"/>
            <a:ext cx="4129409" cy="5313167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43642E3A-E5B4-244F-9743-3D9FEC4E8E9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3FC1EAC4-807A-BF46-967A-F28AAAC76B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190181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9191" y="4674827"/>
            <a:ext cx="4737194" cy="4724787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9FD35EB5-E7A9-5A45-B1D4-5299F8A8811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FBE4CA62-F734-4346-8C41-9F68D67E2F6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708511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37284A6-4028-064A-AC88-FF3AC95D76C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C211F7F7-FF56-E246-9569-1FCC9E645BC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823547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429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39" r:id="rId7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E8AD0-2ABC-0346-9856-8C98D4723E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ADC4C9-A372-B64D-AB07-E80F308CE9A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983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81DED1-2189-D74B-8056-8F98073D37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713A0E-EFCB-C24D-9444-4526B4F72A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555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2FE90-7D91-2F47-99C6-B907EE36D5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7C02FB-4FAD-2E40-AFCF-092F2ED4489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091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955B12-3067-B347-B3CD-7B29BF5D5B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AA05A2-7FFB-D645-AE2A-00A1488D86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537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6F9C8-E35F-B646-8CA6-D1BB514825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AD78DF-DEE5-F445-8A96-F308E73B27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7247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B48C4-1F39-4A42-AA64-D2B87F1F86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E8376D-8F43-CF49-B4FC-DB20C22508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809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E4BEF-72F7-D94B-9569-6D2DDACBE45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2F12B8-4D76-814E-A7E9-A013EE0B016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9565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D1E72AB-62A9-49F8-B195-E465780093EF}">
  <ds:schemaRefs>
    <ds:schemaRef ds:uri="http://schemas.microsoft.com/office/2006/metadata/properties"/>
    <ds:schemaRef ds:uri="http://schemas.microsoft.com/office/infopath/2007/PartnerControls"/>
    <ds:schemaRef ds:uri="4ad138b4-2b68-4b70-945d-07f8f18b1c9a"/>
  </ds:schemaRefs>
</ds:datastoreItem>
</file>

<file path=customXml/itemProps2.xml><?xml version="1.0" encoding="utf-8"?>
<ds:datastoreItem xmlns:ds="http://schemas.openxmlformats.org/officeDocument/2006/customXml" ds:itemID="{241339AE-8268-418B-B7C4-473ABC37633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7C89064-AB2B-420D-BF5F-58C3F214A4F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45</cp:revision>
  <dcterms:created xsi:type="dcterms:W3CDTF">2020-01-21T15:23:38Z</dcterms:created>
  <dcterms:modified xsi:type="dcterms:W3CDTF">2021-01-26T16:16:40Z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